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74" r:id="rId14"/>
    <p:sldId id="273" r:id="rId15"/>
    <p:sldId id="272" r:id="rId16"/>
    <p:sldId id="275" r:id="rId17"/>
    <p:sldId id="276" r:id="rId18"/>
    <p:sldId id="284" r:id="rId19"/>
    <p:sldId id="285" r:id="rId20"/>
    <p:sldId id="286" r:id="rId21"/>
    <p:sldId id="270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66" r:id="rId32"/>
    <p:sldId id="263" r:id="rId33"/>
    <p:sldId id="264" r:id="rId3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19/06/59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6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8" y="1225456"/>
            <a:ext cx="9586013" cy="56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มุมมน 12"/>
          <p:cNvSpPr/>
          <p:nvPr/>
        </p:nvSpPr>
        <p:spPr>
          <a:xfrm>
            <a:off x="330000" y="4882551"/>
            <a:ext cx="11626211" cy="188055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02" y="1264930"/>
            <a:ext cx="8589067" cy="3558684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91" y="5496457"/>
            <a:ext cx="3313111" cy="1116863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627275" y="1288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1518148" y="696815"/>
            <a:ext cx="2060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980" y="5522759"/>
            <a:ext cx="3313111" cy="1124359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269" y="5522759"/>
            <a:ext cx="3313111" cy="1131855"/>
          </a:xfrm>
          <a:prstGeom prst="rect">
            <a:avLst/>
          </a:prstGeom>
        </p:spPr>
      </p:pic>
      <p:sp>
        <p:nvSpPr>
          <p:cNvPr id="14" name="กล่องข้อความ 13"/>
          <p:cNvSpPr txBox="1"/>
          <p:nvPr/>
        </p:nvSpPr>
        <p:spPr>
          <a:xfrm>
            <a:off x="5117824" y="4970071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Fault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7275" y="1288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672420" y="848020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9" y="1553374"/>
            <a:ext cx="10694221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39" y="2655989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6094251" y="3943901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148461" y="4125205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7406618" y="3769405"/>
            <a:ext cx="2751752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การวิเคราะห์ทั้งหมด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1" y="2081850"/>
            <a:ext cx="1447935" cy="201394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552075"/>
            <a:ext cx="9678510" cy="2470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4181786"/>
            <a:ext cx="9662134" cy="2460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สี่เหลี่ยมผืนผ้า 9"/>
          <p:cNvSpPr/>
          <p:nvPr/>
        </p:nvSpPr>
        <p:spPr>
          <a:xfrm>
            <a:off x="10175920" y="226858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Pie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ลูกศรซ้าย 10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0175920" y="498532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ลูกศรซ้าย 12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0" y="1404286"/>
            <a:ext cx="9736386" cy="2485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9" y="4041852"/>
            <a:ext cx="9721461" cy="2488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สี่เหลี่ยมผืนผ้า 10"/>
          <p:cNvSpPr/>
          <p:nvPr/>
        </p:nvSpPr>
        <p:spPr>
          <a:xfrm>
            <a:off x="10029271" y="227651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Column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ลูกศรซ้าย 11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055150" y="499325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Scatter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ลูกศรซ้าย 13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5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39" y="2655989"/>
            <a:ext cx="3945790" cy="3313781"/>
          </a:xfrm>
          <a:prstGeom prst="rect">
            <a:avLst/>
          </a:prstGeom>
        </p:spPr>
      </p:pic>
      <p:sp>
        <p:nvSpPr>
          <p:cNvPr id="10" name="ลูกศรซ้าย 9"/>
          <p:cNvSpPr/>
          <p:nvPr/>
        </p:nvSpPr>
        <p:spPr>
          <a:xfrm>
            <a:off x="6094251" y="4461481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148461" y="4642785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7406618" y="4045465"/>
            <a:ext cx="4727276" cy="17543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การวิเคราะห์ของแต่ละตัว </a:t>
            </a: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(แต่ละสินทรัพย์ หรือลูกค้าแต่ละคน)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631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ต้องการ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</a:t>
            </a:r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ละประเภท </a:t>
            </a:r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780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การวิเคราะห์สำหรับลูกค้าแต่ละคน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55939" y="2818103"/>
            <a:ext cx="1806035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5341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ภาพรวมโครงสร้างการทำงานของระบบ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1" y="1471689"/>
            <a:ext cx="6537649" cy="49846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26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การวิเคราะห์สำหรับสินทรัพย์แต่ละตัว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80225" y="2685049"/>
            <a:ext cx="1771251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19" y="2535224"/>
            <a:ext cx="3945790" cy="3313782"/>
          </a:xfrm>
          <a:prstGeom prst="rect">
            <a:avLst/>
          </a:prstGeom>
        </p:spPr>
      </p:pic>
      <p:sp>
        <p:nvSpPr>
          <p:cNvPr id="11" name="ลูกศรซ้าย 10"/>
          <p:cNvSpPr/>
          <p:nvPr/>
        </p:nvSpPr>
        <p:spPr>
          <a:xfrm>
            <a:off x="6007991" y="4608135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963821" y="4725368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7406618" y="4433639"/>
            <a:ext cx="2751752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การพยากรณ์ทั้งหมด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5078212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78243" y="4534999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3" y="2962711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962711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3" y="5078211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87" y="4522349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938" y="2079544"/>
            <a:ext cx="8867622" cy="422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วงรี 11"/>
          <p:cNvSpPr/>
          <p:nvPr/>
        </p:nvSpPr>
        <p:spPr>
          <a:xfrm>
            <a:off x="4216491" y="2029348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วงรี 12"/>
          <p:cNvSpPr/>
          <p:nvPr/>
        </p:nvSpPr>
        <p:spPr>
          <a:xfrm>
            <a:off x="8557199" y="2029347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53"/>
            <a:ext cx="12192000" cy="442734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19" y="2535224"/>
            <a:ext cx="3945790" cy="3313782"/>
          </a:xfrm>
          <a:prstGeom prst="rect">
            <a:avLst/>
          </a:prstGeom>
        </p:spPr>
      </p:pic>
      <p:sp>
        <p:nvSpPr>
          <p:cNvPr id="12" name="ลูกศรซ้าย 11"/>
          <p:cNvSpPr/>
          <p:nvPr/>
        </p:nvSpPr>
        <p:spPr>
          <a:xfrm>
            <a:off x="6007991" y="5073959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963821" y="521707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406618" y="4968474"/>
            <a:ext cx="3523050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</a:t>
            </a:r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แต่ละประเภท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09243" y="1366424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7" y="320321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5" y="320433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1" y="319831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2" y="322948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4" y="3564806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5" y="4419386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5" y="6082314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2" y="352274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3" y="4456466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39" y="6082314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549691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</a:t>
            </a:r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ละประเภท </a:t>
            </a:r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72717" y="4757176"/>
            <a:ext cx="4313" cy="13251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77478" y="5924187"/>
            <a:ext cx="3536830" cy="1763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840" y="1992371"/>
            <a:ext cx="9403709" cy="979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วงรี 9"/>
          <p:cNvSpPr/>
          <p:nvPr/>
        </p:nvSpPr>
        <p:spPr>
          <a:xfrm>
            <a:off x="4276876" y="1916204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วงรี 20"/>
          <p:cNvSpPr/>
          <p:nvPr/>
        </p:nvSpPr>
        <p:spPr>
          <a:xfrm>
            <a:off x="8794345" y="1912252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5" name="วงรี 24"/>
          <p:cNvSpPr/>
          <p:nvPr/>
        </p:nvSpPr>
        <p:spPr>
          <a:xfrm>
            <a:off x="4259668" y="2443739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47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88521" y="2693231"/>
            <a:ext cx="1880558" cy="22868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770"/>
            <a:ext cx="12192000" cy="462523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94744" y="2687553"/>
            <a:ext cx="1865710" cy="2343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30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5615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15498"/>
            <a:ext cx="9587570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1425</TotalTime>
  <Words>963</Words>
  <Application>Microsoft Office PowerPoint</Application>
  <PresentationFormat>แบบจอกว้าง</PresentationFormat>
  <Paragraphs>150</Paragraphs>
  <Slides>33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33</vt:i4>
      </vt:variant>
    </vt:vector>
  </HeadingPairs>
  <TitlesOfParts>
    <vt:vector size="39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156</cp:revision>
  <dcterms:created xsi:type="dcterms:W3CDTF">2016-06-12T08:26:06Z</dcterms:created>
  <dcterms:modified xsi:type="dcterms:W3CDTF">2016-06-19T17:11:49Z</dcterms:modified>
</cp:coreProperties>
</file>